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216468"/>
            <a:ext cx="7415927" cy="2241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825"/>
              </a:lnSpc>
              <a:buNone/>
            </a:pPr>
            <a:r>
              <a:rPr lang="en-US" sz="706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PDF to Music_chord</a:t>
            </a:r>
            <a:endParaRPr lang="en-US" sz="7060" dirty="0"/>
          </a:p>
        </p:txBody>
      </p:sp>
      <p:sp>
        <p:nvSpPr>
          <p:cNvPr id="6" name="Text 2"/>
          <p:cNvSpPr/>
          <p:nvPr/>
        </p:nvSpPr>
        <p:spPr>
          <a:xfrm>
            <a:off x="864037" y="4827984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이 프로젝트는 PDF에 포함된 악보 정보를 추출하여 음악 코드로 변환하는 것을 목표로 합니다. 이를 통해 사용자들은 손쉽게 연주할 수 있는 코드 진행을 얻을 수 있습니다.</a:t>
            </a:r>
            <a:endParaRPr lang="en-US" sz="194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789432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1330881" y="572333"/>
            <a:ext cx="4381976" cy="5476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13"/>
              </a:lnSpc>
              <a:buNone/>
            </a:pPr>
            <a:r>
              <a:rPr lang="en-US" sz="345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 정보 분리</a:t>
            </a:r>
            <a:endParaRPr lang="en-US" sz="3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75" y="3053477"/>
            <a:ext cx="5672971" cy="8270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52700" y="3261598"/>
            <a:ext cx="3286482" cy="410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5"/>
              </a:lnSpc>
              <a:buNone/>
            </a:pPr>
            <a:r>
              <a:rPr lang="en-US" sz="258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제목 및 정보 제거</a:t>
            </a:r>
            <a:endParaRPr lang="en-US" sz="2588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04" y="3932515"/>
            <a:ext cx="4892993" cy="8270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52700" y="4140637"/>
            <a:ext cx="3286482" cy="410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5"/>
              </a:lnSpc>
              <a:buNone/>
            </a:pPr>
            <a:r>
              <a:rPr lang="en-US" sz="258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분리</a:t>
            </a:r>
            <a:endParaRPr lang="en-US" sz="2588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553" y="4811554"/>
            <a:ext cx="4112895" cy="8270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552700" y="5019675"/>
            <a:ext cx="3286482" cy="410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5"/>
              </a:lnSpc>
              <a:buNone/>
            </a:pPr>
            <a:r>
              <a:rPr lang="en-US" sz="258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노래 기호 제거</a:t>
            </a:r>
            <a:endParaRPr lang="en-US" sz="2588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602" y="5690592"/>
            <a:ext cx="3332917" cy="8270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926318" y="5898713"/>
            <a:ext cx="2539484" cy="4107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5"/>
              </a:lnSpc>
              <a:buNone/>
            </a:pPr>
            <a:r>
              <a:rPr lang="en-US" sz="258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코드 분리</a:t>
            </a:r>
            <a:endParaRPr lang="en-US" sz="2588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6542" y="1588175"/>
            <a:ext cx="5730359" cy="587466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576542" y="7696914"/>
            <a:ext cx="5730359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2"/>
              </a:lnSpc>
              <a:buNone/>
            </a:pPr>
            <a:endParaRPr lang="en-US" sz="1639" dirty="0"/>
          </a:p>
        </p:txBody>
      </p:sp>
      <p:pic>
        <p:nvPicPr>
          <p:cNvPr id="15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901476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6603" y="2808208"/>
            <a:ext cx="3638312" cy="454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581"/>
              </a:lnSpc>
              <a:buNone/>
            </a:pPr>
            <a:r>
              <a:rPr lang="en-US" sz="2865" b="1" dirty="0">
                <a:solidFill>
                  <a:srgbClr val="FFFFFF"/>
                </a:solidFill>
                <a:highlight>
                  <a:srgbClr val="4B54FF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정제 전</a:t>
            </a:r>
            <a:endParaRPr lang="en-US" sz="286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03" y="3457337"/>
            <a:ext cx="4661297" cy="494692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33561" y="2808208"/>
            <a:ext cx="3638312" cy="454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581"/>
              </a:lnSpc>
              <a:buNone/>
            </a:pPr>
            <a:r>
              <a:rPr lang="en-US" sz="2865" b="1" dirty="0">
                <a:solidFill>
                  <a:srgbClr val="FFFFFF"/>
                </a:solidFill>
                <a:highlight>
                  <a:srgbClr val="4B54FF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정제 후</a:t>
            </a:r>
            <a:endParaRPr lang="en-US" sz="2865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61" y="3457337"/>
            <a:ext cx="4113252" cy="271486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346603" y="8857774"/>
            <a:ext cx="4547830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76"/>
              </a:lnSpc>
              <a:buNone/>
            </a:pPr>
            <a:endParaRPr lang="en-US" sz="3581" dirty="0"/>
          </a:p>
        </p:txBody>
      </p:sp>
      <p:pic>
        <p:nvPicPr>
          <p:cNvPr id="10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387554"/>
            <a:ext cx="5197554" cy="6496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16"/>
              </a:lnSpc>
              <a:buNone/>
            </a:pPr>
            <a:r>
              <a:rPr lang="en-US" sz="409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코드 변환</a:t>
            </a:r>
            <a:endParaRPr lang="en-US" sz="4093" dirty="0"/>
          </a:p>
        </p:txBody>
      </p:sp>
      <p:sp>
        <p:nvSpPr>
          <p:cNvPr id="5" name="Text 2"/>
          <p:cNvSpPr/>
          <p:nvPr/>
        </p:nvSpPr>
        <p:spPr>
          <a:xfrm>
            <a:off x="864037" y="256163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Chord 정보</a:t>
            </a:r>
            <a:endParaRPr lang="en-US" sz="2558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245287"/>
            <a:ext cx="3710464" cy="27017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4037" y="6224707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정제한 코드 정보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5372695" y="2561630"/>
            <a:ext cx="3438406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Key,코드,로마기호의 정보</a:t>
            </a:r>
            <a:endParaRPr lang="en-US" sz="2558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695" y="3245287"/>
            <a:ext cx="3710464" cy="19901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72695" y="5513070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5372695" y="6130290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Key를 기준으로 코드 → 로마</a:t>
            </a:r>
            <a:endParaRPr lang="en-US" sz="1944" dirty="0"/>
          </a:p>
        </p:txBody>
      </p:sp>
      <p:sp>
        <p:nvSpPr>
          <p:cNvPr id="12" name="Text 7"/>
          <p:cNvSpPr/>
          <p:nvPr/>
        </p:nvSpPr>
        <p:spPr>
          <a:xfrm>
            <a:off x="9881354" y="256163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로마 기호로 데이터 변환</a:t>
            </a:r>
            <a:endParaRPr lang="en-US" sz="2558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354" y="3245287"/>
            <a:ext cx="3710464" cy="26277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881354" y="6150650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화성 분석이 가능한 상태로 변환</a:t>
            </a:r>
            <a:endParaRPr lang="en-US" sz="1944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666399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수행 경과</a:t>
            </a:r>
            <a:endParaRPr lang="en-US" sz="5116" dirty="0"/>
          </a:p>
        </p:txBody>
      </p:sp>
      <p:sp>
        <p:nvSpPr>
          <p:cNvPr id="5" name="Text 2"/>
          <p:cNvSpPr/>
          <p:nvPr/>
        </p:nvSpPr>
        <p:spPr>
          <a:xfrm>
            <a:off x="864037" y="3095625"/>
            <a:ext cx="2773918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PDF 데이터 추출</a:t>
            </a:r>
            <a:endParaRPr lang="en-US" sz="2558" dirty="0"/>
          </a:p>
        </p:txBody>
      </p:sp>
      <p:sp>
        <p:nvSpPr>
          <p:cNvPr id="6" name="Text 3"/>
          <p:cNvSpPr/>
          <p:nvPr/>
        </p:nvSpPr>
        <p:spPr>
          <a:xfrm>
            <a:off x="864037" y="3748445"/>
            <a:ext cx="27739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파일에서 악보 이미지를 성공적으로 추출하였습니다.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155763"/>
            <a:ext cx="27739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개선 사항으로는 영어 가사의 차별화가 필요합니다.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4247793" y="3095625"/>
            <a:ext cx="2908935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코드 생성 알고리즘</a:t>
            </a:r>
            <a:endParaRPr lang="en-US" sz="2558" dirty="0"/>
          </a:p>
        </p:txBody>
      </p:sp>
      <p:sp>
        <p:nvSpPr>
          <p:cNvPr id="9" name="Text 6"/>
          <p:cNvSpPr/>
          <p:nvPr/>
        </p:nvSpPr>
        <p:spPr>
          <a:xfrm>
            <a:off x="4247793" y="3748445"/>
            <a:ext cx="290893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추출된 악보 데이터를 분석하여 코드 진행을 파악하는 알고리즘을 개발하였습니다.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4247793" y="5155763"/>
            <a:ext cx="290893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현재 정확도와 효율성을 향상 시키기 위한 작업을 진행 중입니다.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7766566" y="3095625"/>
            <a:ext cx="270629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 구현</a:t>
            </a:r>
            <a:endParaRPr lang="en-US" sz="2558" dirty="0"/>
          </a:p>
        </p:txBody>
      </p:sp>
      <p:sp>
        <p:nvSpPr>
          <p:cNvPr id="12" name="Text 9"/>
          <p:cNvSpPr/>
          <p:nvPr/>
        </p:nvSpPr>
        <p:spPr>
          <a:xfrm>
            <a:off x="7766566" y="3748445"/>
            <a:ext cx="270629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사용자가 쉽게 데이터를 얻을 수 있도록 개발 하였습니다.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7766566" y="5155763"/>
            <a:ext cx="270629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현재 피드백을 반영하여 인터페이스를 개선하고 있습니다.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1082695" y="3095625"/>
            <a:ext cx="270629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코드 진행 파악</a:t>
            </a:r>
            <a:endParaRPr lang="en-US" sz="2558" dirty="0"/>
          </a:p>
        </p:txBody>
      </p:sp>
      <p:sp>
        <p:nvSpPr>
          <p:cNvPr id="15" name="Text 12"/>
          <p:cNvSpPr/>
          <p:nvPr/>
        </p:nvSpPr>
        <p:spPr>
          <a:xfrm>
            <a:off x="11082695" y="3748445"/>
            <a:ext cx="270629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데이터에서 코드 진행을 얻은 뒤 여러 데이터와 확인해서 코드 진행 수집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11082695" y="5155763"/>
            <a:ext cx="270629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현재 더 정확한 진행을 찾기 위해 알고리즘 개발 중입니다.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1753" y="861179"/>
            <a:ext cx="5201483" cy="6502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20"/>
              </a:lnSpc>
              <a:buNone/>
            </a:pPr>
            <a:r>
              <a:rPr lang="en-US" sz="409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자체 평가 의견</a:t>
            </a:r>
            <a:endParaRPr lang="en-US" sz="4096" dirty="0"/>
          </a:p>
        </p:txBody>
      </p:sp>
      <p:sp>
        <p:nvSpPr>
          <p:cNvPr id="6" name="Shape 2"/>
          <p:cNvSpPr/>
          <p:nvPr/>
        </p:nvSpPr>
        <p:spPr>
          <a:xfrm>
            <a:off x="691753" y="1807845"/>
            <a:ext cx="7760494" cy="1471374"/>
          </a:xfrm>
          <a:prstGeom prst="roundRect">
            <a:avLst>
              <a:gd name="adj" fmla="val 8060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889397" y="2005489"/>
            <a:ext cx="2600682" cy="325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0"/>
              </a:lnSpc>
              <a:buNone/>
            </a:pPr>
            <a:r>
              <a:rPr lang="en-US" sz="204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작업물의 필요성</a:t>
            </a:r>
            <a:endParaRPr lang="en-US" sz="2048" dirty="0"/>
          </a:p>
        </p:txBody>
      </p:sp>
      <p:sp>
        <p:nvSpPr>
          <p:cNvPr id="8" name="Text 4"/>
          <p:cNvSpPr/>
          <p:nvPr/>
        </p:nvSpPr>
        <p:spPr>
          <a:xfrm>
            <a:off x="889397" y="2449116"/>
            <a:ext cx="7365206" cy="6324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0"/>
              </a:lnSpc>
              <a:buNone/>
            </a:pPr>
            <a:r>
              <a:rPr lang="en-US" sz="155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내 악보 정보를 자동으로 추출하고 음악 코드로 변환하는 기술은 작곡의 많은 도움을 줄 것 입니다.</a:t>
            </a:r>
            <a:endParaRPr lang="en-US" sz="1556" dirty="0"/>
          </a:p>
        </p:txBody>
      </p:sp>
      <p:sp>
        <p:nvSpPr>
          <p:cNvPr id="9" name="Shape 5"/>
          <p:cNvSpPr/>
          <p:nvPr/>
        </p:nvSpPr>
        <p:spPr>
          <a:xfrm>
            <a:off x="691753" y="3476863"/>
            <a:ext cx="7760494" cy="1471374"/>
          </a:xfrm>
          <a:prstGeom prst="roundRect">
            <a:avLst>
              <a:gd name="adj" fmla="val 8060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889397" y="3674507"/>
            <a:ext cx="2600682" cy="325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0"/>
              </a:lnSpc>
              <a:buNone/>
            </a:pPr>
            <a:r>
              <a:rPr lang="en-US" sz="204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보완할 점</a:t>
            </a:r>
            <a:endParaRPr lang="en-US" sz="2048" dirty="0"/>
          </a:p>
        </p:txBody>
      </p:sp>
      <p:sp>
        <p:nvSpPr>
          <p:cNvPr id="11" name="Text 7"/>
          <p:cNvSpPr/>
          <p:nvPr/>
        </p:nvSpPr>
        <p:spPr>
          <a:xfrm>
            <a:off x="889397" y="4118134"/>
            <a:ext cx="7365206" cy="6324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0"/>
              </a:lnSpc>
              <a:buNone/>
            </a:pPr>
            <a:r>
              <a:rPr lang="en-US" sz="155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여러 문제점들을 보완하고 더 가볍고 나은 데이터를 추출 할 수 있도록 지속적인 개발을 할 것 입니다.</a:t>
            </a:r>
            <a:endParaRPr lang="en-US" sz="1556" dirty="0"/>
          </a:p>
        </p:txBody>
      </p:sp>
      <p:sp>
        <p:nvSpPr>
          <p:cNvPr id="12" name="Shape 8"/>
          <p:cNvSpPr/>
          <p:nvPr/>
        </p:nvSpPr>
        <p:spPr>
          <a:xfrm>
            <a:off x="691753" y="5145881"/>
            <a:ext cx="7760494" cy="2222421"/>
          </a:xfrm>
          <a:prstGeom prst="roundRect">
            <a:avLst>
              <a:gd name="adj" fmla="val 5336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889397" y="5343525"/>
            <a:ext cx="2600682" cy="325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0"/>
              </a:lnSpc>
              <a:buNone/>
            </a:pPr>
            <a:r>
              <a:rPr lang="en-US" sz="204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배우고 느낀 점 </a:t>
            </a:r>
            <a:endParaRPr lang="en-US" sz="2048" dirty="0"/>
          </a:p>
        </p:txBody>
      </p:sp>
      <p:sp>
        <p:nvSpPr>
          <p:cNvPr id="14" name="Text 10"/>
          <p:cNvSpPr/>
          <p:nvPr/>
        </p:nvSpPr>
        <p:spPr>
          <a:xfrm>
            <a:off x="889397" y="5787152"/>
            <a:ext cx="7365206" cy="6324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0"/>
              </a:lnSpc>
              <a:buNone/>
            </a:pPr>
            <a:r>
              <a:rPr lang="en-US" sz="155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기존에 알던 지식을 기반으로 자동화를 시키기 위해 목표 설정 및 진행 방향을 세워보고 실현 시키기 위해  필요로 하는 기술을 찾으면서 더 다양한 지식을 얻었습니다. </a:t>
            </a:r>
            <a:endParaRPr lang="en-US" sz="1556" dirty="0"/>
          </a:p>
        </p:txBody>
      </p:sp>
      <p:sp>
        <p:nvSpPr>
          <p:cNvPr id="15" name="Text 11"/>
          <p:cNvSpPr/>
          <p:nvPr/>
        </p:nvSpPr>
        <p:spPr>
          <a:xfrm>
            <a:off x="889397" y="6538198"/>
            <a:ext cx="7365206" cy="6324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0"/>
              </a:lnSpc>
              <a:buNone/>
            </a:pPr>
            <a:r>
              <a:rPr lang="en-US" sz="155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또한 프로그램으로 만들어보며 개발 할 때 어떤 점을 신경 써야 되는지 어떻게 만들어야 효율이 올라갈지 생각 할 수 있는 시간이 되었습니다. </a:t>
            </a:r>
            <a:endParaRPr lang="en-US" sz="1556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7684" y="591979"/>
            <a:ext cx="5649516" cy="706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61"/>
              </a:lnSpc>
              <a:buNone/>
            </a:pPr>
            <a:r>
              <a:rPr lang="en-US" sz="444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결과 요약</a:t>
            </a:r>
            <a:endParaRPr lang="en-US" sz="4449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84" y="1620083"/>
            <a:ext cx="536615" cy="536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37684" y="2371368"/>
            <a:ext cx="2824758" cy="353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2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PDF 데이터 추출</a:t>
            </a:r>
            <a:endParaRPr lang="en-US" sz="2224" dirty="0"/>
          </a:p>
        </p:txBody>
      </p:sp>
      <p:sp>
        <p:nvSpPr>
          <p:cNvPr id="8" name="Text 3"/>
          <p:cNvSpPr/>
          <p:nvPr/>
        </p:nvSpPr>
        <p:spPr>
          <a:xfrm>
            <a:off x="6237684" y="2853214"/>
            <a:ext cx="7641431" cy="343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5"/>
              </a:lnSpc>
              <a:buNone/>
            </a:pPr>
            <a:r>
              <a:rPr lang="en-US" sz="169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파일에서 악보 정보를 성공적으로 추출하였습니다.</a:t>
            </a:r>
            <a:endParaRPr lang="en-US" sz="169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84" y="3840599"/>
            <a:ext cx="536615" cy="5366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37684" y="4591883"/>
            <a:ext cx="2824758" cy="353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2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음악 코드 생성</a:t>
            </a:r>
            <a:endParaRPr lang="en-US" sz="2224" dirty="0"/>
          </a:p>
        </p:txBody>
      </p:sp>
      <p:sp>
        <p:nvSpPr>
          <p:cNvPr id="11" name="Text 5"/>
          <p:cNvSpPr/>
          <p:nvPr/>
        </p:nvSpPr>
        <p:spPr>
          <a:xfrm>
            <a:off x="6237684" y="5073729"/>
            <a:ext cx="7641431" cy="343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5"/>
              </a:lnSpc>
              <a:buNone/>
            </a:pPr>
            <a:r>
              <a:rPr lang="en-US" sz="169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추출된 악보 데이터를 분석하여 음악 코드로 변환하였습니다.</a:t>
            </a:r>
            <a:endParaRPr lang="en-US" sz="169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84" y="6061115"/>
            <a:ext cx="536615" cy="53661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37684" y="6812399"/>
            <a:ext cx="2824758" cy="353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22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사용자 친화적 UI</a:t>
            </a:r>
            <a:endParaRPr lang="en-US" sz="2224" dirty="0"/>
          </a:p>
        </p:txBody>
      </p:sp>
      <p:sp>
        <p:nvSpPr>
          <p:cNvPr id="14" name="Text 7"/>
          <p:cNvSpPr/>
          <p:nvPr/>
        </p:nvSpPr>
        <p:spPr>
          <a:xfrm>
            <a:off x="6237684" y="7294245"/>
            <a:ext cx="7641431" cy="343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5"/>
              </a:lnSpc>
              <a:buNone/>
            </a:pPr>
            <a:r>
              <a:rPr lang="en-US" sz="169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사용자가 쉽게 데이터를 얻을 수 있게 인터페이스를 구현하였습니다.</a:t>
            </a:r>
            <a:endParaRPr lang="en-US" sz="169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118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754" y="3482102"/>
            <a:ext cx="5709285" cy="713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19"/>
              </a:lnSpc>
              <a:buNone/>
            </a:pPr>
            <a:r>
              <a:rPr lang="en-US" sz="449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향후 발전 방향</a:t>
            </a:r>
            <a:endParaRPr lang="en-US" sz="4496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54" y="4521041"/>
            <a:ext cx="4158258" cy="8677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94686" y="5714167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정확성 향상</a:t>
            </a:r>
            <a:endParaRPr lang="en-US" sz="2248" dirty="0"/>
          </a:p>
        </p:txBody>
      </p:sp>
      <p:sp>
        <p:nvSpPr>
          <p:cNvPr id="8" name="Text 3"/>
          <p:cNvSpPr/>
          <p:nvPr/>
        </p:nvSpPr>
        <p:spPr>
          <a:xfrm>
            <a:off x="1294686" y="6201132"/>
            <a:ext cx="3724394" cy="1041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3"/>
              </a:lnSpc>
              <a:buNone/>
            </a:pPr>
            <a:r>
              <a:rPr lang="en-US" sz="170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다양한 악보 형식에 대한 인식 능력을 향상 시키고 코드 생성 알고리즘을 개선하겠습니다.</a:t>
            </a:r>
            <a:endParaRPr lang="en-US" sz="1708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012" y="4521041"/>
            <a:ext cx="4158258" cy="86772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52943" y="5714167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코드 진행 추천 </a:t>
            </a:r>
            <a:endParaRPr lang="en-US" sz="2248" dirty="0"/>
          </a:p>
        </p:txBody>
      </p:sp>
      <p:sp>
        <p:nvSpPr>
          <p:cNvPr id="11" name="Text 5"/>
          <p:cNvSpPr/>
          <p:nvPr/>
        </p:nvSpPr>
        <p:spPr>
          <a:xfrm>
            <a:off x="5452943" y="6201132"/>
            <a:ext cx="3724394" cy="1041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3"/>
              </a:lnSpc>
              <a:buNone/>
            </a:pPr>
            <a:r>
              <a:rPr lang="en-US" sz="170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여러 악보 데이터를 기반으로 코드 진행을 분석 한 뒤 장르의 어울리는 코드를 추천하는 프로그램 개발 하겠습니다.</a:t>
            </a:r>
            <a:endParaRPr lang="en-US" sz="1708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269" y="4521041"/>
            <a:ext cx="4158377" cy="86772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611201" y="5714167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서비스 화</a:t>
            </a:r>
            <a:endParaRPr lang="en-US" sz="2248" dirty="0"/>
          </a:p>
        </p:txBody>
      </p:sp>
      <p:sp>
        <p:nvSpPr>
          <p:cNvPr id="14" name="Text 7"/>
          <p:cNvSpPr/>
          <p:nvPr/>
        </p:nvSpPr>
        <p:spPr>
          <a:xfrm>
            <a:off x="9611201" y="6201132"/>
            <a:ext cx="3724513" cy="1041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3"/>
              </a:lnSpc>
              <a:buNone/>
            </a:pPr>
            <a:r>
              <a:rPr lang="en-US" sz="170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서비스 화를 진행 시켜서 여러 피드백을 받아 더 나은 프로그램으로 발전 시키겠습니다.</a:t>
            </a:r>
            <a:endParaRPr lang="en-US" sz="1708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757714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목차</a:t>
            </a:r>
            <a:endParaRPr lang="en-US" sz="5116" dirty="0"/>
          </a:p>
        </p:txBody>
      </p:sp>
      <p:sp>
        <p:nvSpPr>
          <p:cNvPr id="6" name="Shape 2"/>
          <p:cNvSpPr/>
          <p:nvPr/>
        </p:nvSpPr>
        <p:spPr>
          <a:xfrm>
            <a:off x="864037" y="2217777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072753" y="2300526"/>
            <a:ext cx="137993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069" dirty="0"/>
          </a:p>
        </p:txBody>
      </p:sp>
      <p:sp>
        <p:nvSpPr>
          <p:cNvPr id="8" name="Text 4"/>
          <p:cNvSpPr/>
          <p:nvPr/>
        </p:nvSpPr>
        <p:spPr>
          <a:xfrm>
            <a:off x="1666280" y="2217777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개요</a:t>
            </a:r>
            <a:endParaRPr lang="en-US" sz="2558" dirty="0"/>
          </a:p>
        </p:txBody>
      </p:sp>
      <p:sp>
        <p:nvSpPr>
          <p:cNvPr id="9" name="Text 5"/>
          <p:cNvSpPr/>
          <p:nvPr/>
        </p:nvSpPr>
        <p:spPr>
          <a:xfrm>
            <a:off x="1666280" y="2771894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3691414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1032629" y="3774162"/>
            <a:ext cx="218242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069" dirty="0"/>
          </a:p>
        </p:txBody>
      </p:sp>
      <p:sp>
        <p:nvSpPr>
          <p:cNvPr id="12" name="Text 8"/>
          <p:cNvSpPr/>
          <p:nvPr/>
        </p:nvSpPr>
        <p:spPr>
          <a:xfrm>
            <a:off x="1666280" y="3691414"/>
            <a:ext cx="3546872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수행 절차 및 방법</a:t>
            </a:r>
            <a:endParaRPr lang="en-US" sz="2558" dirty="0"/>
          </a:p>
        </p:txBody>
      </p:sp>
      <p:sp>
        <p:nvSpPr>
          <p:cNvPr id="13" name="Text 9"/>
          <p:cNvSpPr/>
          <p:nvPr/>
        </p:nvSpPr>
        <p:spPr>
          <a:xfrm>
            <a:off x="1666280" y="424553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5165050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1036439" y="5247799"/>
            <a:ext cx="210503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3069" dirty="0"/>
          </a:p>
        </p:txBody>
      </p:sp>
      <p:sp>
        <p:nvSpPr>
          <p:cNvPr id="16" name="Text 12"/>
          <p:cNvSpPr/>
          <p:nvPr/>
        </p:nvSpPr>
        <p:spPr>
          <a:xfrm>
            <a:off x="1666280" y="516505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수행 경과</a:t>
            </a:r>
            <a:endParaRPr lang="en-US" sz="2558" dirty="0"/>
          </a:p>
        </p:txBody>
      </p:sp>
      <p:sp>
        <p:nvSpPr>
          <p:cNvPr id="17" name="Text 13"/>
          <p:cNvSpPr/>
          <p:nvPr/>
        </p:nvSpPr>
        <p:spPr>
          <a:xfrm>
            <a:off x="1666280" y="5719167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8" name="Shape 14"/>
          <p:cNvSpPr/>
          <p:nvPr/>
        </p:nvSpPr>
        <p:spPr>
          <a:xfrm>
            <a:off x="864037" y="6638687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1023818" y="6721435"/>
            <a:ext cx="235863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3069" dirty="0"/>
          </a:p>
        </p:txBody>
      </p:sp>
      <p:sp>
        <p:nvSpPr>
          <p:cNvPr id="20" name="Text 16"/>
          <p:cNvSpPr/>
          <p:nvPr/>
        </p:nvSpPr>
        <p:spPr>
          <a:xfrm>
            <a:off x="1666280" y="6638687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자체 평가 의견</a:t>
            </a:r>
            <a:endParaRPr lang="en-US" sz="2558" dirty="0"/>
          </a:p>
        </p:txBody>
      </p:sp>
      <p:pic>
        <p:nvPicPr>
          <p:cNvPr id="2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36489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개요</a:t>
            </a:r>
            <a:endParaRPr lang="en-US" sz="5116" dirty="0"/>
          </a:p>
        </p:txBody>
      </p:sp>
      <p:sp>
        <p:nvSpPr>
          <p:cNvPr id="6" name="Shape 2"/>
          <p:cNvSpPr/>
          <p:nvPr/>
        </p:nvSpPr>
        <p:spPr>
          <a:xfrm>
            <a:off x="864037" y="2896553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1072753" y="2979301"/>
            <a:ext cx="137993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069" dirty="0"/>
          </a:p>
        </p:txBody>
      </p:sp>
      <p:sp>
        <p:nvSpPr>
          <p:cNvPr id="8" name="Text 4"/>
          <p:cNvSpPr/>
          <p:nvPr/>
        </p:nvSpPr>
        <p:spPr>
          <a:xfrm>
            <a:off x="1666280" y="2896553"/>
            <a:ext cx="3546872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주제 및 선정 배경</a:t>
            </a:r>
            <a:endParaRPr lang="en-US" sz="2558" dirty="0"/>
          </a:p>
        </p:txBody>
      </p:sp>
      <p:sp>
        <p:nvSpPr>
          <p:cNvPr id="9" name="Text 5"/>
          <p:cNvSpPr/>
          <p:nvPr/>
        </p:nvSpPr>
        <p:spPr>
          <a:xfrm>
            <a:off x="1666280" y="345066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4370189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1032629" y="4452938"/>
            <a:ext cx="218242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069" dirty="0"/>
          </a:p>
        </p:txBody>
      </p:sp>
      <p:sp>
        <p:nvSpPr>
          <p:cNvPr id="12" name="Text 8"/>
          <p:cNvSpPr/>
          <p:nvPr/>
        </p:nvSpPr>
        <p:spPr>
          <a:xfrm>
            <a:off x="1666280" y="4370189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내용</a:t>
            </a:r>
            <a:endParaRPr lang="en-US" sz="2558" dirty="0"/>
          </a:p>
        </p:txBody>
      </p:sp>
      <p:sp>
        <p:nvSpPr>
          <p:cNvPr id="13" name="Text 9"/>
          <p:cNvSpPr/>
          <p:nvPr/>
        </p:nvSpPr>
        <p:spPr>
          <a:xfrm>
            <a:off x="1666280" y="4924306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5843826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1036439" y="5926574"/>
            <a:ext cx="210503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3069" dirty="0"/>
          </a:p>
        </p:txBody>
      </p:sp>
      <p:sp>
        <p:nvSpPr>
          <p:cNvPr id="16" name="Text 12"/>
          <p:cNvSpPr/>
          <p:nvPr/>
        </p:nvSpPr>
        <p:spPr>
          <a:xfrm>
            <a:off x="1666280" y="5843826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활용 기술 및 재료</a:t>
            </a:r>
            <a:endParaRPr lang="en-US" sz="2558" dirty="0"/>
          </a:p>
        </p:txBody>
      </p:sp>
      <p:sp>
        <p:nvSpPr>
          <p:cNvPr id="17" name="Text 13"/>
          <p:cNvSpPr/>
          <p:nvPr/>
        </p:nvSpPr>
        <p:spPr>
          <a:xfrm>
            <a:off x="1666280" y="6397943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444591"/>
            <a:ext cx="5675233" cy="6496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16"/>
              </a:lnSpc>
              <a:buNone/>
            </a:pPr>
            <a:r>
              <a:rPr lang="en-US" sz="4093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주제 및 선정 배경</a:t>
            </a:r>
            <a:endParaRPr lang="en-US" sz="4093" dirty="0"/>
          </a:p>
        </p:txBody>
      </p:sp>
      <p:sp>
        <p:nvSpPr>
          <p:cNvPr id="6" name="Text 2"/>
          <p:cNvSpPr/>
          <p:nvPr/>
        </p:nvSpPr>
        <p:spPr>
          <a:xfrm>
            <a:off x="864037" y="3371850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작곡을 할 때 필요한 화성적 분석을 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404455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더 쉽고 빠르게 할 수 있는 방법은 없을까?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864037" y="4717256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화성적 분석을 할 수 있는 프로그램을 만들어 보았습니다.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864037" y="5389959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823323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내용</a:t>
            </a:r>
            <a:endParaRPr lang="en-US" sz="5116" dirty="0"/>
          </a:p>
        </p:txBody>
      </p:sp>
      <p:sp>
        <p:nvSpPr>
          <p:cNvPr id="6" name="Text 2"/>
          <p:cNvSpPr/>
          <p:nvPr/>
        </p:nvSpPr>
        <p:spPr>
          <a:xfrm>
            <a:off x="864037" y="300573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1357670" y="3678436"/>
            <a:ext cx="692229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888"/>
              </a:lnSpc>
              <a:buSzPct val="100000"/>
              <a:buChar char="•"/>
            </a:pPr>
            <a:r>
              <a:rPr lang="en-US" sz="243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PDF를 텍스트로 읽어올 수 있는 방법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357670" y="4258508"/>
            <a:ext cx="692229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888"/>
              </a:lnSpc>
              <a:buSzPct val="100000"/>
              <a:buChar char="•"/>
            </a:pPr>
            <a:r>
              <a:rPr lang="en-US" sz="243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텍스트로 얻은 정보 중에 규칙과 데이터 정제 방법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357670" y="4838581"/>
            <a:ext cx="6922294" cy="987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888"/>
              </a:lnSpc>
              <a:buSzPct val="100000"/>
              <a:buChar char="•"/>
            </a:pPr>
            <a:r>
              <a:rPr lang="en-US" sz="243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정제된 데이터에서 코드의 단일화 할 수 있는   알고리즘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357670" y="5912406"/>
            <a:ext cx="692229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888"/>
              </a:lnSpc>
              <a:buSzPct val="100000"/>
              <a:buChar char="•"/>
            </a:pPr>
            <a:r>
              <a:rPr lang="en-US" sz="243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데이터 의 정확성 검증</a:t>
            </a:r>
            <a:endParaRPr lang="en-US" sz="243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913567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활용 기술 및 재료</a:t>
            </a:r>
            <a:endParaRPr lang="en-US" sz="511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219444"/>
            <a:ext cx="4053840" cy="25054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5033486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PDF 악보 구하기</a:t>
            </a:r>
            <a:endParaRPr lang="en-US" sz="2558" dirty="0"/>
          </a:p>
        </p:txBody>
      </p:sp>
      <p:sp>
        <p:nvSpPr>
          <p:cNvPr id="7" name="Text 3"/>
          <p:cNvSpPr/>
          <p:nvPr/>
        </p:nvSpPr>
        <p:spPr>
          <a:xfrm>
            <a:off x="864037" y="5587603"/>
            <a:ext cx="405384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악보바다 데이터 활용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61" y="2219444"/>
            <a:ext cx="4053959" cy="25054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8161" y="5033486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PDF to Text</a:t>
            </a:r>
            <a:endParaRPr lang="en-US" sz="2558" dirty="0"/>
          </a:p>
        </p:txBody>
      </p:sp>
      <p:sp>
        <p:nvSpPr>
          <p:cNvPr id="10" name="Text 5"/>
          <p:cNvSpPr/>
          <p:nvPr/>
        </p:nvSpPr>
        <p:spPr>
          <a:xfrm>
            <a:off x="5288161" y="5587603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PyPDF2, PyMuPDF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5288161" y="6130766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직접적으로 텍스트로 읽는 방법 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endParaRPr lang="en-US" sz="1944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04" y="2219444"/>
            <a:ext cx="4053959" cy="25054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2404" y="5033486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PDF to Text</a:t>
            </a:r>
            <a:endParaRPr lang="en-US" sz="2558" dirty="0"/>
          </a:p>
        </p:txBody>
      </p:sp>
      <p:sp>
        <p:nvSpPr>
          <p:cNvPr id="14" name="Text 8"/>
          <p:cNvSpPr/>
          <p:nvPr/>
        </p:nvSpPr>
        <p:spPr>
          <a:xfrm>
            <a:off x="9712404" y="5587603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OpenCV, pdf2image</a:t>
            </a:r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</a:t>
            </a:r>
            <a:endParaRPr lang="en-US" sz="1944" dirty="0"/>
          </a:p>
        </p:txBody>
      </p:sp>
      <p:sp>
        <p:nvSpPr>
          <p:cNvPr id="15" name="Text 9"/>
          <p:cNvSpPr/>
          <p:nvPr/>
        </p:nvSpPr>
        <p:spPr>
          <a:xfrm>
            <a:off x="9712404" y="6130766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OCR을 통해서 구간을 나눠서 읽어오는 방식</a:t>
            </a:r>
            <a:endParaRPr lang="en-US" sz="1944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059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1594" y="3179207"/>
            <a:ext cx="5989915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수행 절차 및 방법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1321594" y="5917168"/>
            <a:ext cx="11987213" cy="93702"/>
          </a:xfrm>
          <a:prstGeom prst="roundRect">
            <a:avLst>
              <a:gd name="adj" fmla="val 133492"/>
            </a:avLst>
          </a:prstGeom>
          <a:solidFill>
            <a:srgbClr val="EEEFF5"/>
          </a:solidFill>
          <a:ln/>
        </p:spPr>
      </p:sp>
      <p:sp>
        <p:nvSpPr>
          <p:cNvPr id="7" name="Shape 3"/>
          <p:cNvSpPr/>
          <p:nvPr/>
        </p:nvSpPr>
        <p:spPr>
          <a:xfrm>
            <a:off x="4219396" y="5187613"/>
            <a:ext cx="93702" cy="729615"/>
          </a:xfrm>
          <a:prstGeom prst="roundRect">
            <a:avLst>
              <a:gd name="adj" fmla="val 133492"/>
            </a:avLst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4031813" y="5682675"/>
            <a:ext cx="468987" cy="468987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9" name="Text 5"/>
          <p:cNvSpPr/>
          <p:nvPr/>
        </p:nvSpPr>
        <p:spPr>
          <a:xfrm>
            <a:off x="4208026" y="5752564"/>
            <a:ext cx="1165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592" dirty="0"/>
          </a:p>
        </p:txBody>
      </p:sp>
      <p:sp>
        <p:nvSpPr>
          <p:cNvPr id="10" name="Text 6"/>
          <p:cNvSpPr/>
          <p:nvPr/>
        </p:nvSpPr>
        <p:spPr>
          <a:xfrm>
            <a:off x="2894767" y="4177665"/>
            <a:ext cx="2743081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PDF 데이터 전처리</a:t>
            </a:r>
            <a:endParaRPr lang="en-US" sz="2160" dirty="0"/>
          </a:p>
        </p:txBody>
      </p:sp>
      <p:sp>
        <p:nvSpPr>
          <p:cNvPr id="11" name="Text 7"/>
          <p:cNvSpPr/>
          <p:nvPr/>
        </p:nvSpPr>
        <p:spPr>
          <a:xfrm>
            <a:off x="1529953" y="4645581"/>
            <a:ext cx="5472708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6"/>
              </a:lnSpc>
              <a:buNone/>
            </a:pPr>
            <a:r>
              <a:rPr lang="en-US" sz="164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텍스트 변환 후 필요한 내용을 찾기 위한 알고리즘 설계</a:t>
            </a:r>
            <a:endParaRPr lang="en-US" sz="1642" dirty="0"/>
          </a:p>
        </p:txBody>
      </p:sp>
      <p:sp>
        <p:nvSpPr>
          <p:cNvPr id="12" name="Shape 8"/>
          <p:cNvSpPr/>
          <p:nvPr/>
        </p:nvSpPr>
        <p:spPr>
          <a:xfrm>
            <a:off x="7268230" y="5917109"/>
            <a:ext cx="93702" cy="729615"/>
          </a:xfrm>
          <a:prstGeom prst="roundRect">
            <a:avLst>
              <a:gd name="adj" fmla="val 133492"/>
            </a:avLst>
          </a:prstGeom>
          <a:solidFill>
            <a:srgbClr val="EEEFF5"/>
          </a:solidFill>
          <a:ln/>
        </p:spPr>
      </p:sp>
      <p:sp>
        <p:nvSpPr>
          <p:cNvPr id="13" name="Shape 9"/>
          <p:cNvSpPr/>
          <p:nvPr/>
        </p:nvSpPr>
        <p:spPr>
          <a:xfrm>
            <a:off x="7080647" y="5682675"/>
            <a:ext cx="468987" cy="468987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7222927" y="5752564"/>
            <a:ext cx="18430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592" dirty="0"/>
          </a:p>
        </p:txBody>
      </p:sp>
      <p:sp>
        <p:nvSpPr>
          <p:cNvPr id="15" name="Text 11"/>
          <p:cNvSpPr/>
          <p:nvPr/>
        </p:nvSpPr>
        <p:spPr>
          <a:xfrm>
            <a:off x="5943600" y="6855262"/>
            <a:ext cx="2743081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패턴 분석과 변환</a:t>
            </a:r>
            <a:endParaRPr lang="en-US" sz="2160" dirty="0"/>
          </a:p>
        </p:txBody>
      </p:sp>
      <p:sp>
        <p:nvSpPr>
          <p:cNvPr id="16" name="Text 12"/>
          <p:cNvSpPr/>
          <p:nvPr/>
        </p:nvSpPr>
        <p:spPr>
          <a:xfrm>
            <a:off x="4578787" y="7323177"/>
            <a:ext cx="5472708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6"/>
              </a:lnSpc>
              <a:buNone/>
            </a:pPr>
            <a:r>
              <a:rPr lang="en-US" sz="164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데이터들을 통해 패턴을 분석후 조표와 코드를 변환</a:t>
            </a:r>
            <a:endParaRPr lang="en-US" sz="1642" dirty="0"/>
          </a:p>
        </p:txBody>
      </p:sp>
      <p:sp>
        <p:nvSpPr>
          <p:cNvPr id="17" name="Shape 13"/>
          <p:cNvSpPr/>
          <p:nvPr/>
        </p:nvSpPr>
        <p:spPr>
          <a:xfrm>
            <a:off x="10317182" y="5187613"/>
            <a:ext cx="93702" cy="729615"/>
          </a:xfrm>
          <a:prstGeom prst="roundRect">
            <a:avLst>
              <a:gd name="adj" fmla="val 133492"/>
            </a:avLst>
          </a:prstGeom>
          <a:solidFill>
            <a:srgbClr val="EEEFF5"/>
          </a:solidFill>
          <a:ln/>
        </p:spPr>
      </p:sp>
      <p:sp>
        <p:nvSpPr>
          <p:cNvPr id="18" name="Shape 14"/>
          <p:cNvSpPr/>
          <p:nvPr/>
        </p:nvSpPr>
        <p:spPr>
          <a:xfrm>
            <a:off x="10129599" y="5682675"/>
            <a:ext cx="468987" cy="468987"/>
          </a:xfrm>
          <a:prstGeom prst="roundRect">
            <a:avLst>
              <a:gd name="adj" fmla="val 26671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10275213" y="5752564"/>
            <a:ext cx="177760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592" dirty="0"/>
          </a:p>
        </p:txBody>
      </p:sp>
      <p:sp>
        <p:nvSpPr>
          <p:cNvPr id="20" name="Text 16"/>
          <p:cNvSpPr/>
          <p:nvPr/>
        </p:nvSpPr>
        <p:spPr>
          <a:xfrm>
            <a:off x="8992553" y="4177665"/>
            <a:ext cx="2743081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 개발</a:t>
            </a:r>
            <a:endParaRPr lang="en-US" sz="2160" dirty="0"/>
          </a:p>
        </p:txBody>
      </p:sp>
      <p:sp>
        <p:nvSpPr>
          <p:cNvPr id="21" name="Text 17"/>
          <p:cNvSpPr/>
          <p:nvPr/>
        </p:nvSpPr>
        <p:spPr>
          <a:xfrm>
            <a:off x="7627739" y="4645581"/>
            <a:ext cx="5472708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6"/>
              </a:lnSpc>
              <a:buNone/>
            </a:pPr>
            <a:r>
              <a:rPr lang="en-US" sz="164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사용자가 편리하게 코드를 활용할 수 있도록 개발</a:t>
            </a:r>
            <a:endParaRPr lang="en-US" sz="1642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64498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2346603" y="475178"/>
            <a:ext cx="4547830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프로젝트 수행 과정</a:t>
            </a:r>
            <a:endParaRPr lang="en-US" sz="3581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03" y="1389340"/>
            <a:ext cx="2289810" cy="1415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6603" y="3020497"/>
            <a:ext cx="2289810" cy="56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PDF to Text 정보 및 모듈 선별</a:t>
            </a:r>
            <a:endParaRPr lang="en-US" sz="1791" dirty="0"/>
          </a:p>
        </p:txBody>
      </p:sp>
      <p:sp>
        <p:nvSpPr>
          <p:cNvPr id="7" name="Text 3"/>
          <p:cNvSpPr/>
          <p:nvPr/>
        </p:nvSpPr>
        <p:spPr>
          <a:xfrm>
            <a:off x="2346603" y="3692485"/>
            <a:ext cx="228981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다양한 PDF to Text 변환 방식을 분석하여 최적의 솔루션을 선정하였습니다.</a:t>
            </a:r>
            <a:endParaRPr lang="en-US" sz="1361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612" y="1389340"/>
            <a:ext cx="2289929" cy="141517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95612" y="3020497"/>
            <a:ext cx="2289929" cy="56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 정보 분리하는 알고리즘 설계</a:t>
            </a:r>
            <a:endParaRPr lang="en-US" sz="1791" dirty="0"/>
          </a:p>
        </p:txBody>
      </p:sp>
      <p:sp>
        <p:nvSpPr>
          <p:cNvPr id="10" name="Text 5"/>
          <p:cNvSpPr/>
          <p:nvPr/>
        </p:nvSpPr>
        <p:spPr>
          <a:xfrm>
            <a:off x="4895612" y="3692485"/>
            <a:ext cx="2289929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추출된 텍스트 데이터에서 필요한 정보를 효과적으로 분리하기 위한 알고리즘을 설계하였습니다.</a:t>
            </a:r>
            <a:endParaRPr lang="en-US" sz="1361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740" y="1389340"/>
            <a:ext cx="2289929" cy="141517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4740" y="3020497"/>
            <a:ext cx="2289929" cy="56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조표 와 코드 변환의 필요한 알고리즘 설계</a:t>
            </a:r>
            <a:endParaRPr lang="en-US" sz="1791" dirty="0"/>
          </a:p>
        </p:txBody>
      </p:sp>
      <p:sp>
        <p:nvSpPr>
          <p:cNvPr id="13" name="Text 7"/>
          <p:cNvSpPr/>
          <p:nvPr/>
        </p:nvSpPr>
        <p:spPr>
          <a:xfrm>
            <a:off x="7444740" y="3692485"/>
            <a:ext cx="228992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음악 이론에 기반하여 악보 데이터를 코드 정보로 변환할 수 있는 알고리즘을 개발하였습니다.</a:t>
            </a:r>
            <a:endParaRPr lang="en-US" sz="1361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3868" y="1389340"/>
            <a:ext cx="2289929" cy="141517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93868" y="3020497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 개발 및 서비스 구상</a:t>
            </a:r>
            <a:endParaRPr lang="en-US" sz="1791" dirty="0"/>
          </a:p>
        </p:txBody>
      </p:sp>
      <p:sp>
        <p:nvSpPr>
          <p:cNvPr id="16" name="Text 9"/>
          <p:cNvSpPr/>
          <p:nvPr/>
        </p:nvSpPr>
        <p:spPr>
          <a:xfrm>
            <a:off x="9993868" y="3408283"/>
            <a:ext cx="228992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사용자가 편리하게 활용할 수 있는 UI를 개발하고, 전체적인 서비스를 구상하였습니다.</a:t>
            </a:r>
            <a:endParaRPr lang="en-US" sz="1361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603" y="5317212"/>
            <a:ext cx="2289810" cy="141517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46603" y="6948368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오류 수정 및 서비스 개발</a:t>
            </a:r>
            <a:endParaRPr lang="en-US" sz="1791" dirty="0"/>
          </a:p>
        </p:txBody>
      </p:sp>
      <p:sp>
        <p:nvSpPr>
          <p:cNvPr id="19" name="Text 11"/>
          <p:cNvSpPr/>
          <p:nvPr/>
        </p:nvSpPr>
        <p:spPr>
          <a:xfrm>
            <a:off x="2346603" y="7336155"/>
            <a:ext cx="228981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지속적인 버그 색출을 토대로 서비스 안정화 및 서비스 업데이트</a:t>
            </a:r>
            <a:endParaRPr lang="en-US" sz="1361" dirty="0"/>
          </a:p>
        </p:txBody>
      </p:sp>
      <p:pic>
        <p:nvPicPr>
          <p:cNvPr id="20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700088"/>
            <a:ext cx="7981117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PDF to Text 정보 및 모듈 선별</a:t>
            </a:r>
            <a:endParaRPr lang="en-US" sz="5116" dirty="0"/>
          </a:p>
        </p:txBody>
      </p:sp>
      <p:sp>
        <p:nvSpPr>
          <p:cNvPr id="5" name="Text 2"/>
          <p:cNvSpPr/>
          <p:nvPr/>
        </p:nvSpPr>
        <p:spPr>
          <a:xfrm>
            <a:off x="864037" y="2129314"/>
            <a:ext cx="3898225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37"/>
              </a:lnSpc>
              <a:buNone/>
            </a:pPr>
            <a:r>
              <a:rPr lang="en-US" sz="306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텍스트</a:t>
            </a:r>
            <a:endParaRPr lang="en-US" sz="3069" dirty="0"/>
          </a:p>
        </p:txBody>
      </p:sp>
      <p:sp>
        <p:nvSpPr>
          <p:cNvPr id="6" name="Text 3"/>
          <p:cNvSpPr/>
          <p:nvPr/>
        </p:nvSpPr>
        <p:spPr>
          <a:xfrm>
            <a:off x="864037" y="2863334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PyPDF2, PyMuPDF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같은 모듈 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3480554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4B54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장점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4097774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1"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텍스트 자체를 가져오기 때문에 </a:t>
            </a:r>
            <a:pPr algn="l"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높은 정확도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258967" y="4579144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반복되는 패턴 형성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258967" y="5060513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빠른 텍스트화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864037" y="5677733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4B54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단점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258967" y="6294953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1"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전체를 가져오기 때문에 정보의 차별화가 필요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1258967" y="6776323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분리를 위해 많은 알고리즘과 무거워짐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7623929" y="2129314"/>
            <a:ext cx="3898225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37"/>
              </a:lnSpc>
              <a:buNone/>
            </a:pPr>
            <a:r>
              <a:rPr lang="en-US" sz="306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OCR</a:t>
            </a:r>
            <a:endParaRPr lang="en-US" sz="3069" dirty="0"/>
          </a:p>
        </p:txBody>
      </p:sp>
      <p:sp>
        <p:nvSpPr>
          <p:cNvPr id="15" name="Text 12"/>
          <p:cNvSpPr/>
          <p:nvPr/>
        </p:nvSpPr>
        <p:spPr>
          <a:xfrm>
            <a:off x="7623929" y="2863334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OpenCV을 통해 pdf2image 실행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7623929" y="3480554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장점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8018859" y="4097774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1"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원하는 텍스트의 위치를 가져와서 분리가 가능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8018859" y="4579144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적은 알고리즘과 가벼움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7623929" y="5196364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단점</a:t>
            </a:r>
            <a:endParaRPr lang="en-US" sz="1944" dirty="0"/>
          </a:p>
        </p:txBody>
      </p:sp>
      <p:sp>
        <p:nvSpPr>
          <p:cNvPr id="20" name="Text 17"/>
          <p:cNvSpPr/>
          <p:nvPr/>
        </p:nvSpPr>
        <p:spPr>
          <a:xfrm>
            <a:off x="8018859" y="5813584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1"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이미지를 한번 거친 후 작업하기 때문에 다소 느림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8018859" y="6294953"/>
            <a:ext cx="57551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OCR 방식으로 인해 낮은 정확도</a:t>
            </a: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7623929" y="6912173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2024-07-08T04:47:44Z</dcterms:created>
  <dcterms:modified xsi:type="dcterms:W3CDTF">2024-07-08T04:47:44Z</dcterms:modified>
</cp:coreProperties>
</file>